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089" autoAdjust="0"/>
  </p:normalViewPr>
  <p:slideViewPr>
    <p:cSldViewPr snapToGrid="0">
      <p:cViewPr>
        <p:scale>
          <a:sx n="100" d="100"/>
          <a:sy n="100" d="100"/>
        </p:scale>
        <p:origin x="106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Realized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needs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fictitious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dersirable</a:t>
            </a:r>
            <a:r>
              <a:rPr lang="da-DK" dirty="0"/>
              <a:t> for stakeholders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Interesting</a:t>
            </a:r>
            <a:r>
              <a:rPr lang="da-DK" dirty="0"/>
              <a:t> to prototype Event Broker -&gt; Is in </a:t>
            </a:r>
            <a:r>
              <a:rPr lang="da-DK" dirty="0" err="1"/>
              <a:t>backlog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</a:p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9C482-8A45-53E9-4968-12F3D235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" y="1808883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530532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B93E0-1690-4389-504D-B98B29C5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7" t="21344" r="6487"/>
          <a:stretch>
            <a:fillRect/>
          </a:stretch>
        </p:blipFill>
        <p:spPr>
          <a:xfrm>
            <a:off x="8618727" y="2264213"/>
            <a:ext cx="2635250" cy="281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9030608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A5F0B-78AB-1C66-1376-51D476DD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8"/>
          <a:stretch>
            <a:fillRect/>
          </a:stretch>
        </p:blipFill>
        <p:spPr>
          <a:xfrm>
            <a:off x="3781955" y="2666715"/>
            <a:ext cx="4241443" cy="18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2208879" y="3429000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2208879" y="1813043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893064" y="3056564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1348580" y="3479594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942890" y="1328507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26A6-FCF8-3BF0-6B1B-5935C158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12" y="1187050"/>
            <a:ext cx="4579988" cy="55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2925</TotalTime>
  <Words>639</Words>
  <Application>Microsoft Office PowerPoint</Application>
  <PresentationFormat>Widescreen</PresentationFormat>
  <Paragraphs>151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172</cp:revision>
  <dcterms:created xsi:type="dcterms:W3CDTF">2025-03-17T20:09:59Z</dcterms:created>
  <dcterms:modified xsi:type="dcterms:W3CDTF">2025-06-04T13:10:30Z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